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2088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B68F-E82F-4BAD-AAD5-4EC1473362A8}" type="datetimeFigureOut">
              <a:rPr lang="en-IN" smtClean="0"/>
              <a:t>10/08/2024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B8537-7E40-4250-9200-C7F232F488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0111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B68F-E82F-4BAD-AAD5-4EC1473362A8}" type="datetimeFigureOut">
              <a:rPr lang="en-IN" smtClean="0"/>
              <a:t>10/08/2024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B8537-7E40-4250-9200-C7F232F488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7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B68F-E82F-4BAD-AAD5-4EC1473362A8}" type="datetimeFigureOut">
              <a:rPr lang="en-IN" smtClean="0"/>
              <a:t>10/08/2024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B8537-7E40-4250-9200-C7F232F488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1999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B68F-E82F-4BAD-AAD5-4EC1473362A8}" type="datetimeFigureOut">
              <a:rPr lang="en-IN" smtClean="0"/>
              <a:t>10/08/2024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B8537-7E40-4250-9200-C7F232F488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9454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B68F-E82F-4BAD-AAD5-4EC1473362A8}" type="datetimeFigureOut">
              <a:rPr lang="en-IN" smtClean="0"/>
              <a:t>10/08/2024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B8537-7E40-4250-9200-C7F232F488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7607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B68F-E82F-4BAD-AAD5-4EC1473362A8}" type="datetimeFigureOut">
              <a:rPr lang="en-IN" smtClean="0"/>
              <a:t>10/08/2024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B8537-7E40-4250-9200-C7F232F488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1135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B68F-E82F-4BAD-AAD5-4EC1473362A8}" type="datetimeFigureOut">
              <a:rPr lang="en-IN" smtClean="0"/>
              <a:t>10/08/2024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B8537-7E40-4250-9200-C7F232F488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1434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B68F-E82F-4BAD-AAD5-4EC1473362A8}" type="datetimeFigureOut">
              <a:rPr lang="en-IN" smtClean="0"/>
              <a:t>10/08/2024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B8537-7E40-4250-9200-C7F232F488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8617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B68F-E82F-4BAD-AAD5-4EC1473362A8}" type="datetimeFigureOut">
              <a:rPr lang="en-IN" smtClean="0"/>
              <a:t>10/08/2024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B8537-7E40-4250-9200-C7F232F488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8164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B68F-E82F-4BAD-AAD5-4EC1473362A8}" type="datetimeFigureOut">
              <a:rPr lang="en-IN" smtClean="0"/>
              <a:t>10/08/2024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B8537-7E40-4250-9200-C7F232F488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919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B68F-E82F-4BAD-AAD5-4EC1473362A8}" type="datetimeFigureOut">
              <a:rPr lang="en-IN" smtClean="0"/>
              <a:t>10/08/2024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B8537-7E40-4250-9200-C7F232F488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575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9AB68F-E82F-4BAD-AAD5-4EC1473362A8}" type="datetimeFigureOut">
              <a:rPr lang="en-IN" smtClean="0"/>
              <a:t>10/08/2024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B8537-7E40-4250-9200-C7F232F488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8285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white paper with red text&#10;&#10;Description automatically generated">
            <a:extLst>
              <a:ext uri="{FF2B5EF4-FFF2-40B4-BE49-F238E27FC236}">
                <a16:creationId xmlns:a16="http://schemas.microsoft.com/office/drawing/2014/main" id="{81EDB0A3-BB0E-A554-2447-00F7A36AA2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399288" cy="43201083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6FCCF8C-9A09-67D2-9005-17BA8B0C5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7305181"/>
            <a:ext cx="27610865" cy="2347421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			</a:t>
            </a:r>
            <a:r>
              <a:rPr lang="en-US" sz="4400" b="1" dirty="0"/>
              <a:t>Title, Name &amp; Designation </a:t>
            </a:r>
            <a:r>
              <a:rPr lang="en-US" sz="4400" dirty="0"/>
              <a:t>											Logo</a:t>
            </a:r>
            <a:endParaRPr lang="en-IN" sz="7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DA9226-9121-76D4-EFFB-B542408D1E0C}"/>
              </a:ext>
            </a:extLst>
          </p:cNvPr>
          <p:cNvSpPr txBox="1"/>
          <p:nvPr/>
        </p:nvSpPr>
        <p:spPr>
          <a:xfrm>
            <a:off x="1989703" y="10249810"/>
            <a:ext cx="29629286" cy="1596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4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Introduction</a:t>
            </a:r>
          </a:p>
          <a:p>
            <a:endParaRPr lang="en-IN" sz="4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B32862-4D24-E454-806C-4FDEB4532D1F}"/>
              </a:ext>
            </a:extLst>
          </p:cNvPr>
          <p:cNvSpPr txBox="1"/>
          <p:nvPr/>
        </p:nvSpPr>
        <p:spPr>
          <a:xfrm>
            <a:off x="13379116" y="12690540"/>
            <a:ext cx="18148317" cy="111401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44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popularised</a:t>
            </a:r>
            <a:r>
              <a:rPr lang="en-US" sz="4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 the 1960s with the release of Letraset sheets containing Lorem Ipsum passages, and more recently with desktop publishing software like Aldus PageMaker including versions of Lorem Ipsum.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4400" kern="100" dirty="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solidFill>
                  <a:schemeClr val="bg1"/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</a:t>
            </a:r>
            <a:endParaRPr lang="en-IN" sz="44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97ED71-5CCC-78F6-9052-C8622FF155DD}"/>
              </a:ext>
            </a:extLst>
          </p:cNvPr>
          <p:cNvSpPr txBox="1"/>
          <p:nvPr/>
        </p:nvSpPr>
        <p:spPr>
          <a:xfrm>
            <a:off x="1684902" y="40253313"/>
            <a:ext cx="29519270" cy="148963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Both are put on hormonal treatment and doing well. Having active sexual life.</a:t>
            </a:r>
            <a:endParaRPr lang="en-US" sz="4000" kern="100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40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0898F-36E8-D1B8-2001-D43F384153D8}"/>
              </a:ext>
            </a:extLst>
          </p:cNvPr>
          <p:cNvSpPr txBox="1"/>
          <p:nvPr/>
        </p:nvSpPr>
        <p:spPr>
          <a:xfrm>
            <a:off x="20853831" y="11755465"/>
            <a:ext cx="2398332" cy="855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4800" b="1" kern="100" dirty="0">
                <a:solidFill>
                  <a:schemeClr val="accent4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Case 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2B0937-797F-D26B-38E9-F6A1CE0C3B68}"/>
              </a:ext>
            </a:extLst>
          </p:cNvPr>
          <p:cNvSpPr txBox="1"/>
          <p:nvPr/>
        </p:nvSpPr>
        <p:spPr>
          <a:xfrm>
            <a:off x="7356436" y="38863301"/>
            <a:ext cx="3272279" cy="855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4800" b="1" kern="100" dirty="0">
                <a:solidFill>
                  <a:schemeClr val="accent4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Outcome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5D4F5E-3BE5-DAA4-9216-12D634BABC84}"/>
              </a:ext>
            </a:extLst>
          </p:cNvPr>
          <p:cNvSpPr txBox="1"/>
          <p:nvPr/>
        </p:nvSpPr>
        <p:spPr>
          <a:xfrm>
            <a:off x="1599345" y="27289190"/>
            <a:ext cx="17806739" cy="104156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44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popularised</a:t>
            </a:r>
            <a:r>
              <a:rPr lang="en-US" sz="4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 the 1960s with the release of Letraset sheets containing Lorem Ipsum passages, and more recently with desktop publishing software like Aldus PageMaker including versions of Lorem Ipsum.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4400" kern="100" dirty="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solidFill>
                  <a:schemeClr val="bg1"/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</a:t>
            </a:r>
            <a:endParaRPr lang="en-IN" sz="44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AAC6B4-1527-C8E4-09DA-16D43DBC5399}"/>
              </a:ext>
            </a:extLst>
          </p:cNvPr>
          <p:cNvSpPr txBox="1"/>
          <p:nvPr/>
        </p:nvSpPr>
        <p:spPr>
          <a:xfrm>
            <a:off x="7356436" y="26152855"/>
            <a:ext cx="2398332" cy="855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4800" b="1" kern="100" dirty="0">
                <a:solidFill>
                  <a:schemeClr val="accent4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Case </a:t>
            </a:r>
            <a:r>
              <a:rPr lang="en-IN" sz="4800" b="1" kern="100" dirty="0">
                <a:solidFill>
                  <a:schemeClr val="accent4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en-IN" sz="4800" b="1" kern="100" dirty="0">
              <a:solidFill>
                <a:schemeClr val="accent4">
                  <a:lumMod val="5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5B5D40A-7AF3-4219-E5B7-5C70E01DB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345" y="11846337"/>
            <a:ext cx="10822359" cy="1352794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994C6BE-2089-BC65-7550-706ECA171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5561" y="25715790"/>
            <a:ext cx="10822359" cy="1352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50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357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   Title, Name &amp; Designation            Logo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 Raja Sabapathy</dc:creator>
  <cp:lastModifiedBy>Dr Raja Sabapathy</cp:lastModifiedBy>
  <cp:revision>3</cp:revision>
  <dcterms:created xsi:type="dcterms:W3CDTF">2024-07-02T05:49:00Z</dcterms:created>
  <dcterms:modified xsi:type="dcterms:W3CDTF">2024-08-10T07:01:04Z</dcterms:modified>
</cp:coreProperties>
</file>